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1440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E94EA-CDBE-4BED-9590-33B3995AEC0E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D28D9-0736-44AC-81D6-5300CBAFE83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33469" t="17343" r="33483" b="19521"/>
          <a:stretch>
            <a:fillRect/>
          </a:stretch>
        </p:blipFill>
        <p:spPr bwMode="auto">
          <a:xfrm>
            <a:off x="1" y="928662"/>
            <a:ext cx="6858000" cy="750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4272" t="14079" r="33292" b="15167"/>
          <a:stretch>
            <a:fillRect/>
          </a:stretch>
        </p:blipFill>
        <p:spPr bwMode="auto">
          <a:xfrm>
            <a:off x="357166" y="1039189"/>
            <a:ext cx="6143668" cy="753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37944" t="15167" r="36964" b="29318"/>
          <a:stretch>
            <a:fillRect/>
          </a:stretch>
        </p:blipFill>
        <p:spPr bwMode="auto">
          <a:xfrm>
            <a:off x="428604" y="428596"/>
            <a:ext cx="6030208" cy="750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9376" t="21698" r="25336" b="32584"/>
          <a:stretch>
            <a:fillRect/>
          </a:stretch>
        </p:blipFill>
        <p:spPr bwMode="auto">
          <a:xfrm>
            <a:off x="139450" y="714348"/>
            <a:ext cx="629334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Impositiva N°9212- año 2020 Aranceles y Multas ( Ley</dc:title>
  <dc:creator>Oscar</dc:creator>
  <cp:lastModifiedBy>Oscar</cp:lastModifiedBy>
  <cp:revision>7</cp:revision>
  <dcterms:created xsi:type="dcterms:W3CDTF">2020-04-26T15:05:20Z</dcterms:created>
  <dcterms:modified xsi:type="dcterms:W3CDTF">2020-04-26T16:10:58Z</dcterms:modified>
</cp:coreProperties>
</file>